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8"/>
  </p:notesMasterIdLst>
  <p:sldIdLst>
    <p:sldId id="258" r:id="rId2"/>
    <p:sldId id="1733" r:id="rId3"/>
    <p:sldId id="1726" r:id="rId4"/>
    <p:sldId id="1735" r:id="rId5"/>
    <p:sldId id="1740" r:id="rId6"/>
    <p:sldId id="1741" r:id="rId7"/>
    <p:sldId id="1743" r:id="rId8"/>
    <p:sldId id="1742" r:id="rId9"/>
    <p:sldId id="1744" r:id="rId10"/>
    <p:sldId id="1745" r:id="rId11"/>
    <p:sldId id="1746" r:id="rId12"/>
    <p:sldId id="1739" r:id="rId13"/>
    <p:sldId id="1747" r:id="rId14"/>
    <p:sldId id="1748" r:id="rId15"/>
    <p:sldId id="1655" r:id="rId16"/>
    <p:sldId id="1598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cript MT Bold" panose="03040602040607080904" pitchFamily="66" charset="0"/>
      <p:bold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方正华隶简体" panose="03000509000000000000" pitchFamily="65" charset="-122"/>
      <p:regular r:id="rId31"/>
    </p:embeddedFont>
    <p:embeddedFont>
      <p:font typeface="方正舒体" panose="02010601030101010101" pitchFamily="2" charset="-122"/>
      <p:regular r:id="rId32"/>
    </p:embeddedFont>
    <p:embeddedFont>
      <p:font typeface="汉仪秀英体简" panose="02010609000101010101" pitchFamily="49" charset="-122"/>
      <p:regular r:id="rId33"/>
    </p:embeddedFont>
    <p:embeddedFont>
      <p:font typeface="汉真广标" panose="02010609000101010101" pitchFamily="49" charset="-122"/>
      <p:regular r:id="rId34"/>
    </p:embeddedFont>
    <p:embeddedFont>
      <p:font typeface="李旭科书法 v1.4" panose="02000603000000000000" pitchFamily="2" charset="-122"/>
      <p:regular r:id="rId35"/>
    </p:embeddedFont>
    <p:embeddedFont>
      <p:font typeface="柳公权柳体" panose="02000000000000000000" pitchFamily="2" charset="-122"/>
      <p:regular r:id="rId36"/>
    </p:embeddedFont>
    <p:embeddedFont>
      <p:font typeface="王羲之书法字体" panose="03000509000000000000" pitchFamily="65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3A4AE65-1B3A-488B-9EAC-44E6DB0E20D9}">
          <p14:sldIdLst>
            <p14:sldId id="258"/>
            <p14:sldId id="1733"/>
            <p14:sldId id="1726"/>
            <p14:sldId id="1735"/>
            <p14:sldId id="1740"/>
            <p14:sldId id="1741"/>
          </p14:sldIdLst>
        </p14:section>
        <p14:section name="无标题节" id="{B8C4F4BF-4FAB-4ADD-91B4-50AB8209318A}">
          <p14:sldIdLst>
            <p14:sldId id="1743"/>
            <p14:sldId id="1742"/>
            <p14:sldId id="1744"/>
            <p14:sldId id="1745"/>
            <p14:sldId id="1746"/>
            <p14:sldId id="1739"/>
            <p14:sldId id="1747"/>
            <p14:sldId id="1748"/>
            <p14:sldId id="1655"/>
            <p14:sldId id="15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99A5A3"/>
    <a:srgbClr val="FF9900"/>
    <a:srgbClr val="66FF33"/>
    <a:srgbClr val="FF33CC"/>
    <a:srgbClr val="E6E6E6"/>
    <a:srgbClr val="CC00FF"/>
    <a:srgbClr val="00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96" d="100"/>
          <a:sy n="96" d="100"/>
        </p:scale>
        <p:origin x="540" y="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7/18/2021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8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8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2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3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7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8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5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4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88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8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7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3157538" y="3629025"/>
            <a:ext cx="5746774" cy="12688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内助之要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261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内助之要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帮助夫君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结交真神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唯此为大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一顺百顺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5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原因之源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罪隔人神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生境塑人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与神相交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99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返璞归真</a:t>
            </a:r>
            <a:endParaRPr lang="en-US" altLang="zh-CN" sz="6000" b="1" dirty="0">
              <a:solidFill>
                <a:srgbClr val="99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6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ts val="0"/>
              </a:spcBef>
              <a:buNone/>
            </a:pPr>
            <a:r>
              <a:rPr lang="zh-CN" altLang="en-US" sz="54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约一 </a:t>
            </a:r>
            <a:r>
              <a:rPr lang="en-US" altLang="zh-CN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1:3 </a:t>
            </a:r>
            <a:r>
              <a:rPr lang="zh-CN" altLang="en-US" sz="54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我们将所看见、所听见的传给你们，使你们与我们相交。我们乃是与父并他儿子耶稣基督相交的。</a:t>
            </a:r>
            <a:endParaRPr lang="zh-CN" altLang="en-US" sz="54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70453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刻不容缓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圣徒相通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国度使命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在地如天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荣上加荣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6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51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林后 </a:t>
            </a:r>
            <a:r>
              <a:rPr lang="en-US" altLang="zh-CN" sz="51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3:18 </a:t>
            </a:r>
            <a:r>
              <a:rPr lang="zh-CN" altLang="en-US" sz="51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我们众人既然敞著脸得以看见主的荣光，好像从镜子里反照，就变成主的形状，荣上加荣，如同从主的灵变成的。 </a:t>
            </a:r>
            <a:endParaRPr lang="zh-CN" altLang="en-US" sz="51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3389733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4007768" y="3140968"/>
            <a:ext cx="5688632" cy="116486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-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拴住丈夫</a:t>
            </a:r>
            <a:r>
              <a:rPr lang="en-US" altLang="zh-CN" sz="6600" b="1" spc="-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4007768" y="4725144"/>
            <a:ext cx="5688632" cy="116486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托夫与主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2556DE-4738-4737-A25C-1E31A83DD0D5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2171564" y="3140968"/>
            <a:ext cx="7848872" cy="158417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6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因你与我同行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因罪自囿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勤寓懒家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244952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心有牵挂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244953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勤勉有加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1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3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创 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2:18 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耶和华 神说：「那人独居不好，我要为他造一个配偶帮助他。」</a:t>
            </a:r>
            <a:endParaRPr lang="en-US" altLang="zh-CN" sz="38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38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多 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2:4-5 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好指教少年妇人，爱丈夫，爱儿女，</a:t>
            </a:r>
            <a:r>
              <a:rPr lang="en-US" altLang="zh-CN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(5) </a:t>
            </a:r>
            <a:r>
              <a:rPr lang="zh-CN" altLang="en-US" sz="38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谨守，贞洁，料理家务，待人有恩，顺服自己的丈夫，免得神的道理被毁谤。</a:t>
            </a:r>
            <a:endParaRPr lang="zh-CN" altLang="en-US" sz="38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57392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1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如何是好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既要帮助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又要顺服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诸多任务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何为要务？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DB69E49-1251-4827-8D29-23A8160BBA6C}"/>
              </a:ext>
            </a:extLst>
          </p:cNvPr>
          <p:cNvSpPr/>
          <p:nvPr/>
        </p:nvSpPr>
        <p:spPr>
          <a:xfrm>
            <a:off x="6226486" y="3613630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家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977B42E-5918-4F13-B79D-331D8C4A85CE}"/>
              </a:ext>
            </a:extLst>
          </p:cNvPr>
          <p:cNvSpPr/>
          <p:nvPr/>
        </p:nvSpPr>
        <p:spPr>
          <a:xfrm>
            <a:off x="3140834" y="4772846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33CC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夫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F3C5AD0-1FDE-410A-BC80-77EEB44E9720}"/>
              </a:ext>
            </a:extLst>
          </p:cNvPr>
          <p:cNvSpPr/>
          <p:nvPr/>
        </p:nvSpPr>
        <p:spPr>
          <a:xfrm>
            <a:off x="4975634" y="4954137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66FF33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子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A59C266-DAEB-47AE-BFEE-911A8B5D468E}"/>
              </a:ext>
            </a:extLst>
          </p:cNvPr>
          <p:cNvSpPr/>
          <p:nvPr/>
        </p:nvSpPr>
        <p:spPr>
          <a:xfrm>
            <a:off x="7786600" y="2673776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业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B38C510-D4DE-4C58-B7DC-E56B446D3303}"/>
              </a:ext>
            </a:extLst>
          </p:cNvPr>
          <p:cNvSpPr/>
          <p:nvPr/>
        </p:nvSpPr>
        <p:spPr>
          <a:xfrm>
            <a:off x="9628324" y="2895671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99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钱</a:t>
            </a:r>
          </a:p>
        </p:txBody>
      </p:sp>
    </p:spTree>
    <p:extLst>
      <p:ext uri="{BB962C8B-B14F-4D97-AF65-F5344CB8AC3E}">
        <p14:creationId xmlns:p14="http://schemas.microsoft.com/office/powerpoint/2010/main" val="18160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zh-CN" altLang="en-US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箴 </a:t>
            </a:r>
            <a:r>
              <a:rPr lang="en-US" altLang="zh-CN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31:23 </a:t>
            </a:r>
            <a:r>
              <a:rPr lang="zh-CN" altLang="en-US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他丈夫在城门口与本地的长老同坐，为众人所认识。 </a:t>
            </a:r>
            <a:endParaRPr lang="en-US" altLang="zh-CN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zh-CN" altLang="en-US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士 </a:t>
            </a:r>
            <a:r>
              <a:rPr lang="en-US" altLang="zh-CN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4:4 </a:t>
            </a:r>
            <a:r>
              <a:rPr lang="zh-CN" altLang="en-US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有一位女先知名叫底波拉，是拉比多的妻，当时作以色列的士师。</a:t>
            </a:r>
            <a:endParaRPr lang="en-US" altLang="zh-CN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spcAft>
                <a:spcPts val="300"/>
              </a:spcAft>
              <a:buNone/>
            </a:pPr>
            <a:r>
              <a:rPr lang="zh-CN" altLang="en-US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士</a:t>
            </a:r>
            <a:r>
              <a:rPr lang="en-US" altLang="zh-CN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4:14 </a:t>
            </a:r>
            <a:r>
              <a:rPr lang="zh-CN" altLang="en-US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底波拉对巴拉说：「你起来，今日就是耶和华将西西拉交在你手的日子。耶和华岂不在你前头行吗？」於是巴拉下了他泊山，跟随他有一万人。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69247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9000"/>
            <a:lum/>
          </a:blip>
          <a:srcRect/>
          <a:stretch>
            <a:fillRect l="14000" t="27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发人深省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2999656" y="261316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才德妇人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2999656" y="360784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尊荣夫君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6160" y="261316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夫君不才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6161" y="362127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妻子随神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A791B4-5D4A-47EA-A3A5-CCAFCF03E68F}"/>
              </a:ext>
            </a:extLst>
          </p:cNvPr>
          <p:cNvSpPr txBox="1"/>
          <p:nvPr/>
        </p:nvSpPr>
        <p:spPr>
          <a:xfrm>
            <a:off x="2999656" y="471223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比肩长老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F1F69D3-3B0D-41EC-851A-EE49EA10D1C1}"/>
              </a:ext>
            </a:extLst>
          </p:cNvPr>
          <p:cNvSpPr txBox="1"/>
          <p:nvPr/>
        </p:nvSpPr>
        <p:spPr>
          <a:xfrm>
            <a:off x="3006923" y="565865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益人荣神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34CBCA-1B70-485E-B989-7F6AEBED93D4}"/>
              </a:ext>
            </a:extLst>
          </p:cNvPr>
          <p:cNvSpPr txBox="1"/>
          <p:nvPr/>
        </p:nvSpPr>
        <p:spPr>
          <a:xfrm>
            <a:off x="7536160" y="464229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兴起弟兄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2FEC28A-74BF-4EBA-9C5C-F99429B3DA7C}"/>
              </a:ext>
            </a:extLst>
          </p:cNvPr>
          <p:cNvSpPr txBox="1"/>
          <p:nvPr/>
        </p:nvSpPr>
        <p:spPr>
          <a:xfrm>
            <a:off x="7536161" y="565041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得胜荣神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F1F10F5-2A48-4AC1-944C-E260136D7E9D}"/>
              </a:ext>
            </a:extLst>
          </p:cNvPr>
          <p:cNvSpPr/>
          <p:nvPr/>
        </p:nvSpPr>
        <p:spPr>
          <a:xfrm>
            <a:off x="6171182" y="3081991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衔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AB6D5E3-98A1-4417-841E-E633088E0AEB}"/>
              </a:ext>
            </a:extLst>
          </p:cNvPr>
          <p:cNvSpPr/>
          <p:nvPr/>
        </p:nvSpPr>
        <p:spPr>
          <a:xfrm>
            <a:off x="6163916" y="4962009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贤</a:t>
            </a:r>
          </a:p>
        </p:txBody>
      </p:sp>
    </p:spTree>
    <p:extLst>
      <p:ext uri="{BB962C8B-B14F-4D97-AF65-F5344CB8AC3E}">
        <p14:creationId xmlns:p14="http://schemas.microsoft.com/office/powerpoint/2010/main" val="32912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 </a:t>
            </a:r>
            <a:r>
              <a:rPr lang="en-US" altLang="zh-CN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5:23 </a:t>
            </a:r>
            <a:r>
              <a:rPr lang="zh-CN" altLang="en-US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因为丈夫是妻子的</a:t>
            </a:r>
            <a:r>
              <a:rPr lang="zh-CN" altLang="en-US" sz="4200" u="sng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头</a:t>
            </a:r>
            <a:r>
              <a:rPr lang="zh-CN" altLang="en-US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，如同基督是教会的头；他又是教会全体的救主。</a:t>
            </a:r>
            <a:endParaRPr lang="en-US" altLang="zh-CN" sz="4200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2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 </a:t>
            </a:r>
            <a:r>
              <a:rPr lang="en-US" altLang="zh-CN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11:3 </a:t>
            </a:r>
            <a:r>
              <a:rPr lang="zh-CN" altLang="en-US" sz="42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我愿意你们知道，基督是各人的头；男人是女人的头；神是基督的头。 </a:t>
            </a:r>
            <a:endParaRPr lang="zh-CN" altLang="en-US" sz="42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3534741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90000"/>
            <a:lum/>
          </a:blip>
          <a:srcRect/>
          <a:stretch>
            <a:fillRect l="14000" t="2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天鹅的鸟&#10;&#10;描述已自动生成">
            <a:extLst>
              <a:ext uri="{FF2B5EF4-FFF2-40B4-BE49-F238E27FC236}">
                <a16:creationId xmlns:a16="http://schemas.microsoft.com/office/drawing/2014/main" id="{BF759B25-A44E-476C-9EC5-A997B93D1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582" y="3857378"/>
            <a:ext cx="1674799" cy="2892982"/>
          </a:xfrm>
          <a:prstGeom prst="rect">
            <a:avLst/>
          </a:prstGeom>
        </p:spPr>
      </p:pic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一探堂奥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53AE936-67AC-4A34-91B6-2B1B679D9E47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头字溯源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DC0EC7C-C58F-461C-A1BD-9E9DE5AC01CF}"/>
              </a:ext>
            </a:extLst>
          </p:cNvPr>
          <p:cNvSpPr txBox="1"/>
          <p:nvPr/>
        </p:nvSpPr>
        <p:spPr>
          <a:xfrm>
            <a:off x="757841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头字探义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949090A-0336-46F3-9C1C-E1708443992F}"/>
              </a:ext>
            </a:extLst>
          </p:cNvPr>
          <p:cNvSpPr txBox="1"/>
          <p:nvPr/>
        </p:nvSpPr>
        <p:spPr>
          <a:xfrm>
            <a:off x="3172412" y="3675167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he-IL" altLang="zh-CN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</a:rPr>
              <a:t>רֹאשׁ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3627BD7-3E74-451A-80DB-B7DD1E043A81}"/>
              </a:ext>
            </a:extLst>
          </p:cNvPr>
          <p:cNvSpPr/>
          <p:nvPr/>
        </p:nvSpPr>
        <p:spPr>
          <a:xfrm>
            <a:off x="2855640" y="4961072"/>
            <a:ext cx="3540817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66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摇动之态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EED91A2-B39E-41BA-A099-CB6E916801B2}"/>
              </a:ext>
            </a:extLst>
          </p:cNvPr>
          <p:cNvSpPr txBox="1"/>
          <p:nvPr/>
        </p:nvSpPr>
        <p:spPr>
          <a:xfrm>
            <a:off x="7247738" y="3751367"/>
            <a:ext cx="3744416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el-GR" altLang="zh-CN" sz="54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  <a:cs typeface="Arial" panose="020B0604020202020204" pitchFamily="34" charset="0"/>
              </a:rPr>
              <a:t>κεφαλή</a:t>
            </a:r>
            <a:endParaRPr lang="en-US" altLang="zh-CN" sz="54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F5935DD-2E80-4796-993A-0F905AE66A72}"/>
              </a:ext>
            </a:extLst>
          </p:cNvPr>
          <p:cNvSpPr/>
          <p:nvPr/>
        </p:nvSpPr>
        <p:spPr>
          <a:xfrm>
            <a:off x="7453486" y="4961071"/>
            <a:ext cx="3467050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6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易抓之位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EB8DD7E-EB83-4F09-AEB9-063A22327E30}"/>
              </a:ext>
            </a:extLst>
          </p:cNvPr>
          <p:cNvSpPr/>
          <p:nvPr/>
        </p:nvSpPr>
        <p:spPr>
          <a:xfrm>
            <a:off x="6226486" y="3613630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顶</a:t>
            </a:r>
          </a:p>
        </p:txBody>
      </p:sp>
    </p:spTree>
    <p:extLst>
      <p:ext uri="{BB962C8B-B14F-4D97-AF65-F5344CB8AC3E}">
        <p14:creationId xmlns:p14="http://schemas.microsoft.com/office/powerpoint/2010/main" val="5973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如梦方醒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716560" y="343688"/>
            <a:ext cx="4752529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12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内助之要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一家有头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易被神揪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夫倡妇随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全家蒙祐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8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34119</TotalTime>
  <Words>501</Words>
  <Application>Microsoft Office PowerPoint</Application>
  <PresentationFormat>宽屏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Calibri</vt:lpstr>
      <vt:lpstr>等线</vt:lpstr>
      <vt:lpstr>Arial Narrow</vt:lpstr>
      <vt:lpstr>等线 Light</vt:lpstr>
      <vt:lpstr>李旭科书法 v1.4</vt:lpstr>
      <vt:lpstr>柳公权柳体</vt:lpstr>
      <vt:lpstr>方正舒体</vt:lpstr>
      <vt:lpstr>汉仪秀英体简</vt:lpstr>
      <vt:lpstr>方正华隶简体</vt:lpstr>
      <vt:lpstr>Arial</vt:lpstr>
      <vt:lpstr>王羲之书法字体</vt:lpstr>
      <vt:lpstr>汉真广标</vt:lpstr>
      <vt:lpstr>Script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6884</cp:revision>
  <dcterms:created xsi:type="dcterms:W3CDTF">2008-03-06T07:55:35Z</dcterms:created>
  <dcterms:modified xsi:type="dcterms:W3CDTF">2021-07-18T08:12:14Z</dcterms:modified>
</cp:coreProperties>
</file>